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1_0.xml" ContentType="application/vnd.ms-powerpoint.comment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58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79F01A-AC95-894C-D642-5C9EEF411AFD}" name="MONICA PATRICIA ORTIZ CARVAJAL" initials="MO" userId="S::monicaortiz@cne.gob.ec::7ea32633-97eb-445b-b085-30dcf0ceeb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6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8712C03-DD2F-436F-9D6C-7267301DC3A2}" authorId="{F979F01A-AC95-894C-D642-5C9EEF411AFD}" created="2025-10-03T22:22:39.5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graphicFrameMk id="2"/>
    </ac:deMkLst>
    <p188:pos x="10645046" y="1494333"/>
    <p188:txBody>
      <a:bodyPr/>
      <a:lstStyle/>
      <a:p>
        <a:r>
          <a:rPr lang="es-ES" altLang="en-US"/>
          <a:t>Colocar los lugares, dirección, días, horarios y vigencia de los puntos de acuerdo a su planificación y realidad territorial.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FB25C-1DE7-414B-A61A-1BD0E6A3A96E}" type="datetimeFigureOut">
              <a:rPr lang="es-EC" smtClean="0"/>
              <a:t>7/11/25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BAFEA-1086-41E3-988A-A990B88A8C9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583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BAFEA-1086-41E3-988A-A990B88A8C9F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728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D75-CD6B-9645-B321-0913E1AF9532}" type="datetimeFigureOut">
              <a:rPr lang="es-EC" smtClean="0"/>
              <a:t>7/11/25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1FE-D61E-8546-A6E3-806035AB71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D75-CD6B-9645-B321-0913E1AF9532}" type="datetimeFigureOut">
              <a:rPr lang="es-EC" smtClean="0"/>
              <a:t>7/11/25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1FE-D61E-8546-A6E3-806035AB71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D75-CD6B-9645-B321-0913E1AF9532}" type="datetimeFigureOut">
              <a:rPr lang="es-EC" smtClean="0"/>
              <a:t>7/11/25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1FE-D61E-8546-A6E3-806035AB71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D75-CD6B-9645-B321-0913E1AF9532}" type="datetimeFigureOut">
              <a:rPr lang="es-EC" smtClean="0"/>
              <a:t>7/11/25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1FE-D61E-8546-A6E3-806035AB71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D75-CD6B-9645-B321-0913E1AF9532}" type="datetimeFigureOut">
              <a:rPr lang="es-EC" smtClean="0"/>
              <a:t>7/11/25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1FE-D61E-8546-A6E3-806035AB71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D75-CD6B-9645-B321-0913E1AF9532}" type="datetimeFigureOut">
              <a:rPr lang="es-EC" smtClean="0"/>
              <a:t>7/11/25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1FE-D61E-8546-A6E3-806035AB71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D75-CD6B-9645-B321-0913E1AF9532}" type="datetimeFigureOut">
              <a:rPr lang="es-EC" smtClean="0"/>
              <a:t>7/11/25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1FE-D61E-8546-A6E3-806035AB71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D75-CD6B-9645-B321-0913E1AF9532}" type="datetimeFigureOut">
              <a:rPr lang="es-EC" smtClean="0"/>
              <a:t>7/11/25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1FE-D61E-8546-A6E3-806035AB71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D75-CD6B-9645-B321-0913E1AF9532}" type="datetimeFigureOut">
              <a:rPr lang="es-EC" smtClean="0"/>
              <a:t>7/11/25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1FE-D61E-8546-A6E3-806035AB71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D75-CD6B-9645-B321-0913E1AF9532}" type="datetimeFigureOut">
              <a:rPr lang="es-EC" smtClean="0"/>
              <a:t>7/11/25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1FE-D61E-8546-A6E3-806035AB71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D75-CD6B-9645-B321-0913E1AF9532}" type="datetimeFigureOut">
              <a:rPr lang="es-EC" smtClean="0"/>
              <a:t>7/11/25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1FE-D61E-8546-A6E3-806035AB71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2CD75-CD6B-9645-B321-0913E1AF9532}" type="datetimeFigureOut">
              <a:rPr lang="es-EC" smtClean="0"/>
              <a:t>7/11/25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C1FE-D61E-8546-A6E3-806035AB7161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1_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8231" y="4276702"/>
            <a:ext cx="9144000" cy="1178731"/>
          </a:xfrm>
        </p:spPr>
        <p:txBody>
          <a:bodyPr>
            <a:normAutofit/>
          </a:bodyPr>
          <a:lstStyle/>
          <a:p>
            <a:r>
              <a:rPr lang="es-EC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DE CAPACITACIÓN</a:t>
            </a:r>
          </a:p>
          <a:p>
            <a:r>
              <a:rPr lang="es-EC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</a:t>
            </a:r>
            <a:r>
              <a:rPr lang="es-ES" altLang="es-EC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GUAYAS</a:t>
            </a:r>
            <a:r>
              <a:rPr lang="es-EC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40366" y="6665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9413"/>
              </p:ext>
            </p:extLst>
          </p:nvPr>
        </p:nvGraphicFramePr>
        <p:xfrm>
          <a:off x="642079" y="1086942"/>
          <a:ext cx="10907842" cy="51668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7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1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CANTÓN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LUGAR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DÍAS </a:t>
                      </a:r>
                    </a:p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HORARIO 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VIGENCIA DEL PUNTO DE ATENCIÓN </a:t>
                      </a:r>
                      <a:endParaRPr lang="es-MX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BALZAR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AUDITORIO  MUNCIPAL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AV. 26 DE SEPTIEMBRE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08:30 A 17:00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COLIMES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CUERPO DE BOMBEROS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AV. HONORIO SANTIESTEBAN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n-U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DAULE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SALON MUNICIPAL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CABECERA CANTONAL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  <a:sym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lang="es-ES" sz="160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  <a:sym typeface="+mn-ea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NOBOL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AUDITORIO MUNICIPAL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RIO AMAZONAS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8:30 A 17:00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76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907597"/>
              </p:ext>
            </p:extLst>
          </p:nvPr>
        </p:nvGraphicFramePr>
        <p:xfrm>
          <a:off x="642079" y="1086942"/>
          <a:ext cx="10907842" cy="51668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39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1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CANTÓN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LUGAR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DÍAS </a:t>
                      </a:r>
                    </a:p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HORARIO 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VIGENCIA DEL PUNTO DE ATENCIÓN </a:t>
                      </a:r>
                      <a:endParaRPr lang="es-MX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JUJAN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COLISEO MUNICIPAL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CABECERA CANTONAL</a:t>
                      </a:r>
                    </a:p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08:30 A 17:00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SIMON BOLIVAR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CUERPO DE BOMBEROS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CABECERA CANTONAL</a:t>
                      </a:r>
                    </a:p>
                    <a:p>
                      <a:pPr algn="ct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n-U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NARANJITO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MEDALLÓN DE ORO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CABECERA CANTONAL</a:t>
                      </a:r>
                    </a:p>
                    <a:p>
                      <a:pPr algn="ctr" fontAlgn="ctr"/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  <a:sym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lang="es-ES" sz="160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  <a:sym typeface="+mn-ea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EL TRIUNFO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CUERPO DE BOMBEROS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CABECERA CANTONAL</a:t>
                      </a:r>
                    </a:p>
                    <a:p>
                      <a:pPr algn="ctr" fontAlgn="ctr"/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8:30 A 17:00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76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056998"/>
              </p:ext>
            </p:extLst>
          </p:nvPr>
        </p:nvGraphicFramePr>
        <p:xfrm>
          <a:off x="642079" y="1086942"/>
          <a:ext cx="10907842" cy="51668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39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1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CANTÓN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LUGAR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DÍAS </a:t>
                      </a:r>
                    </a:p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HORARIO 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VIGENCIA DEL PUNTO DE ATENCIÓN </a:t>
                      </a:r>
                      <a:endParaRPr lang="es-MX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BUCAY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ANTIGUO MUNICIPIO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CABECERA CANTONAL</a:t>
                      </a:r>
                    </a:p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08:30 A 17:00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NARANJAL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CUERPO DE BOMBEROS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CABECERA CANTONAL</a:t>
                      </a:r>
                    </a:p>
                    <a:p>
                      <a:pPr algn="ct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n-U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BALAO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CUERPO DE BOMBEROS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CABECERA CANTONAL</a:t>
                      </a:r>
                    </a:p>
                    <a:p>
                      <a:pPr algn="ctr" fontAlgn="ctr"/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  <a:sym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lang="es-ES" sz="160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  <a:sym typeface="+mn-ea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  <a:sym typeface="+mn-ea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27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346939"/>
              </p:ext>
            </p:extLst>
          </p:nvPr>
        </p:nvGraphicFramePr>
        <p:xfrm>
          <a:off x="642079" y="1086942"/>
          <a:ext cx="10907842" cy="52114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7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1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CANTÓN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LUGAR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DÍAS </a:t>
                      </a:r>
                    </a:p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HORARIO 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VIGENCIA DEL PUNTO DE ATENCIÓN </a:t>
                      </a:r>
                      <a:endParaRPr lang="es-MX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GUAYAQUIL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UG- FAC. FILOSOFÍA 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AV.DELTA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08:30 A 17:00</a:t>
                      </a:r>
                      <a:r>
                        <a:rPr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            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9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GUAYAQUIL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UG- FAC. ADMINISTRACIÓN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DELTA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9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GUAYAQUIL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lang="en-U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UG-FAC. COM. SOCIAL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DR. CARLOS ARROYO DEL RIO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9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GUAYAQUIL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lang="en-U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UG- INGENIERIA INDUSTRIAL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LAS AGUAS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9 DE NOVIEMBRE DEL 2025</a:t>
                      </a: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71967"/>
              </p:ext>
            </p:extLst>
          </p:nvPr>
        </p:nvGraphicFramePr>
        <p:xfrm>
          <a:off x="642079" y="1086942"/>
          <a:ext cx="11216800" cy="52114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7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1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CANTÓN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LUGAR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DÍAS </a:t>
                      </a:r>
                    </a:p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HORARIO 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VIGENCIA DEL PUNTO DE ATENCIÓN </a:t>
                      </a:r>
                      <a:endParaRPr lang="es-MX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GUAYAQUIL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UG-FAC. MATEMÁTICAS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DELTA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08:30 A 17:00</a:t>
                      </a:r>
                    </a:p>
                    <a:p>
                      <a:pPr algn="ctr" fontAlgn="ctr"/>
                      <a:r>
                        <a:rPr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            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GUAYAQUIL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UG-FAC. CIENC. MEDICAS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DELTA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GUAYAQUIL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lang="en-U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UG-FAC. OBSTETRICIA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DELTA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1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GUAYAQUIL</a:t>
                      </a:r>
                      <a:endParaRPr lang="es-ES" sz="1600" b="1" i="1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lang="en-US" sz="1600" b="1" i="1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1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DELEGACIÓN PROVINCIAL ELECTORAL  DEL GUAYAS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1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DE LA DEMOCRACIA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1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DOMINGO</a:t>
                      </a:r>
                      <a:endParaRPr lang="es-ES" sz="1600" b="1" i="1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sz="1600" b="1" i="1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1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1" i="1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43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55991"/>
              </p:ext>
            </p:extLst>
          </p:nvPr>
        </p:nvGraphicFramePr>
        <p:xfrm>
          <a:off x="642079" y="1086942"/>
          <a:ext cx="10907842" cy="52114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7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1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CANTÓN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LUGAR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DÍAS </a:t>
                      </a:r>
                    </a:p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HORARIO 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VIGENCIA DEL PUNTO DE ATENCIÓN </a:t>
                      </a:r>
                      <a:endParaRPr lang="es-MX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GUAYAQUIL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UG- FEUE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DELTA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LUNES A VIERNES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08:30 A 17:00</a:t>
                      </a:r>
                    </a:p>
                    <a:p>
                      <a:pPr algn="ctr" fontAlgn="ctr"/>
                      <a:r>
                        <a:rPr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            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GUAYAQUIL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UCSG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CARLOS JULIO AROSEMENA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GUAYAQUIL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lang="en-U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ESPOL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PERIMETRAL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GUAYAQUIL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lang="en-U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ECOTEC JUAN TANCA MARENGO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AV.JUAN TANCA MARENGO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79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202486"/>
              </p:ext>
            </p:extLst>
          </p:nvPr>
        </p:nvGraphicFramePr>
        <p:xfrm>
          <a:off x="642079" y="1086942"/>
          <a:ext cx="10907842" cy="51668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7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1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CANTÓN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LUGAR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DÍAS </a:t>
                      </a:r>
                    </a:p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HORARIO 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VIGENCIA DEL PUNTO DE ATENCIÓN </a:t>
                      </a:r>
                      <a:endParaRPr lang="es-MX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GUAYAQUIL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ITB- BOYACA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PADRE SOLANO Y BOYACA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</a:p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SABADOS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08:30 A 17:00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GUAYAQUIL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COLEGIO DE INGENIEROS CIVILES DEL GUAYAS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FRANCISCO DE ORELLANA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n-U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GUAYAQUIL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UNIVERSIDAD AGRARIA DEL ECUADOR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25 DE JULIO Y PIO JARAMILLO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</a:p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SABADOS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n-U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SAMBORONDON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UESS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KM. 2,5 VIA A SAMBORONDON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81669"/>
              </p:ext>
            </p:extLst>
          </p:nvPr>
        </p:nvGraphicFramePr>
        <p:xfrm>
          <a:off x="642079" y="1086942"/>
          <a:ext cx="10907842" cy="51668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7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1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CANTÓN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LUGAR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DÍAS </a:t>
                      </a:r>
                    </a:p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HORARIO 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VIGENCIA DEL PUNTO DE ATENCIÓN </a:t>
                      </a:r>
                      <a:endParaRPr lang="es-MX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GUAYAQUIL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ARGOS – AGUAS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LAS AGUAS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08:30 A 17:00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GUAYAQUIL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UNIVERSIDAD</a:t>
                      </a:r>
                    </a:p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SALESIANA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GRAL. FRANCISCO</a:t>
                      </a:r>
                    </a:p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ROBLES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n-U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GUAYAQUIL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INSTITUTO TEGNOLOGICO GUAYAQUIL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MACHALA Y GOMEZ RENDON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DOMINGO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</a:p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8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n-U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MILAGRO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UNEMI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AV.17 DE DICIEMBRE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</a:t>
                      </a:r>
                    </a:p>
                    <a:p>
                      <a:pPr algn="ctr" fontAlgn="ctr"/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</a:p>
                    <a:p>
                      <a:pPr algn="ctr" fontAlgn="ctr"/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07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74124"/>
              </p:ext>
            </p:extLst>
          </p:nvPr>
        </p:nvGraphicFramePr>
        <p:xfrm>
          <a:off x="642079" y="1086942"/>
          <a:ext cx="10907842" cy="51668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7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1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CANTÓN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LUGAR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DÍAS </a:t>
                      </a:r>
                    </a:p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HORARIO 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VIGENCIA DEL PUNTO DE ATENCIÓN </a:t>
                      </a:r>
                      <a:endParaRPr lang="es-MX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MILAGRO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CUERPO DE BOMBEROS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CDLA PRADERA, AV. MARISCAL SUCRE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 </a:t>
                      </a:r>
                    </a:p>
                    <a:p>
                      <a:pPr algn="ctr" fontAlgn="ctr"/>
                      <a:endParaRPr lang="es-ES" sz="160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  <a:sym typeface="+mn-ea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8:30 A 17:00</a:t>
                      </a:r>
                    </a:p>
                    <a:p>
                      <a:pPr algn="ctr" fontAlgn="ctr"/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SAMBORONDON</a:t>
                      </a:r>
                    </a:p>
                    <a:p>
                      <a:pPr algn="ctr" fontAlgn="ctr"/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ECOTEC - SAMBORONDON</a:t>
                      </a:r>
                    </a:p>
                    <a:p>
                      <a:pPr algn="ctr" fontAlgn="ctr"/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SAMBORONDON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8:30 A 17:00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n-U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YAGUACHI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SALON MUNICIPAL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LORENZO DE GARAICOA Y CALDERON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8:30 A 17:00</a:t>
                      </a:r>
                    </a:p>
                    <a:p>
                      <a:pPr algn="ctr" fontAlgn="ctr"/>
                      <a:endParaRPr lang="es-ES" sz="160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  <a:sym typeface="+mn-ea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n-U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PALESTINA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SALON MUNICIPAL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LAS BRISAS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</a:t>
                      </a:r>
                    </a:p>
                    <a:p>
                      <a:pPr algn="ctr" fontAlgn="ctr"/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8:30 A 17:00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88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76805"/>
              </p:ext>
            </p:extLst>
          </p:nvPr>
        </p:nvGraphicFramePr>
        <p:xfrm>
          <a:off x="642079" y="1086942"/>
          <a:ext cx="10907842" cy="51668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7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1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CANTÓN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LUGAR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DÍAS </a:t>
                      </a:r>
                    </a:p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HORARIO 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VIGENCIA DEL PUNTO DE ATENCIÓN </a:t>
                      </a:r>
                      <a:endParaRPr lang="es-MX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PLAYAS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AUDITORIO DEL MERCADO MUNICIPAL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ZENON MACIAS Y 15 DE AGOSTO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08:30 A 17:00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PEDRO CARBO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AUDITORIO MUNICIPAL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9 DE OCTUBRE Y DAULE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n-U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SALITRE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CUERPO DE BOMBEROS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SUCRE Y JUAN MONTALVO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n-U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SANTA LUCIA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CUERPO DE BOMBEROS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NICOLAS MARTINEZ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</a:t>
                      </a:r>
                    </a:p>
                    <a:p>
                      <a:pPr algn="ctr" fontAlgn="ctr"/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</a:p>
                    <a:p>
                      <a:pPr algn="ctr" fontAlgn="ctr"/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03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51492"/>
              </p:ext>
            </p:extLst>
          </p:nvPr>
        </p:nvGraphicFramePr>
        <p:xfrm>
          <a:off x="642079" y="1086942"/>
          <a:ext cx="10907842" cy="51668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7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1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CANTÓN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LUGAR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DÍAS </a:t>
                      </a:r>
                    </a:p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HORARIO DE ATENCIÓN</a:t>
                      </a:r>
                      <a:endParaRPr lang="es-EC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VIGENCIA DEL PUNTO DE ATENCIÓN </a:t>
                      </a:r>
                      <a:endParaRPr lang="es-MX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ISIDRO AYORA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BIBLIOTECA MUNCIPAL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AV. PICHINCHA Y CALLE AGUIRRE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08:30 A 17:00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LOMAS DE SARGENTILLO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CUERPO DE BOMBEROS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AV.EL TELEGRAFO Y JACINTO GONZALEZ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n-U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EL EMPALME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CUERPO DE BOMBEROS  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AV. VELASCO IBARRA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SABADOS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  <a:sym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08:30 A 17:00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  <a:p>
                      <a:pPr algn="ctr" fontAlgn="ctr"/>
                      <a:endParaRPr lang="es-ES" sz="160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  <a:sym typeface="+mn-ea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/>
                        <a:ea typeface="Cambria" panose="02040503050406030204"/>
                        <a:cs typeface="+mn-cs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2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SAMBORONDON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AUDITORIO MUNICIPAL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CABECERA CANTONAL</a:t>
                      </a:r>
                      <a:endParaRPr lang="es-ES" sz="1600" b="0" i="0" dirty="0">
                        <a:solidFill>
                          <a:srgbClr val="000000"/>
                        </a:solidFill>
                        <a:latin typeface="Cambria" panose="02040503050406030204"/>
                        <a:ea typeface="Cambria" panose="02040503050406030204"/>
                      </a:endParaRP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  <a:sym typeface="+mn-ea"/>
                        </a:rPr>
                        <a:t>LUNES A VIERNES 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dirty="0">
                          <a:solidFill>
                            <a:srgbClr val="000000"/>
                          </a:solidFill>
                          <a:latin typeface="Cambria" panose="02040503050406030204"/>
                          <a:ea typeface="Cambria" panose="02040503050406030204"/>
                        </a:rPr>
                        <a:t>8:30 A 17:00</a:t>
                      </a:r>
                    </a:p>
                  </a:txBody>
                  <a:tcPr marL="9842" marR="9842" marT="98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/>
                          <a:ea typeface="Cambria" panose="02040503050406030204"/>
                          <a:cs typeface="+mn-cs"/>
                        </a:rPr>
                        <a:t>DEL 5 AL 15 DE NOVIEMBRE DEL 2025</a:t>
                      </a: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809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3509</TotalTime>
  <Words>1128</Words>
  <Application>Microsoft Macintosh PowerPoint</Application>
  <PresentationFormat>Panorámica</PresentationFormat>
  <Paragraphs>349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FERNANDO CANO GALARZA</dc:creator>
  <cp:lastModifiedBy>Flor Sanchez Villafuerte</cp:lastModifiedBy>
  <cp:revision>49</cp:revision>
  <dcterms:created xsi:type="dcterms:W3CDTF">2024-02-19T21:44:00Z</dcterms:created>
  <dcterms:modified xsi:type="dcterms:W3CDTF">2025-11-07T17:51:10Z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9B23DE838FDB4472958CB5D346D97CE5_13</vt:lpwstr>
  </property>
  <property fmtid="{D5CDD505-2E9C-101B-9397-08002B2CF9AE}" pid="3" name="KSOProductBuildVer">
    <vt:lpwstr>3082-12.2.0.22549</vt:lpwstr>
  </property>
</Properties>
</file>