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2" r:id="rId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19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A08A3-3CCC-49E6-964C-E1738A6D992D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2CB49-322C-48BB-A333-B208C96D6BA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ción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s-MX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ción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s-MX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ción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s-MX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2CD75-CD6B-9645-B321-0913E1AF9532}" type="datetimeFigureOut">
              <a:rPr lang="es-EC" smtClean="0"/>
              <a:t>20/3/2024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C1FE-D61E-8546-A6E3-806035AB7161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999" y="3416414"/>
            <a:ext cx="9144000" cy="937222"/>
          </a:xfrm>
        </p:spPr>
        <p:txBody>
          <a:bodyPr>
            <a:normAutofit/>
          </a:bodyPr>
          <a:lstStyle/>
          <a:p>
            <a:r>
              <a:rPr lang="es-ES" sz="5400" b="1" dirty="0">
                <a:solidFill>
                  <a:schemeClr val="accent1"/>
                </a:solidFill>
              </a:rPr>
              <a:t>ZAMORA CHINCHIPE </a:t>
            </a:r>
            <a:endParaRPr lang="es-ES" sz="5400" dirty="0">
              <a:solidFill>
                <a:schemeClr val="accent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628" y="1588429"/>
            <a:ext cx="5834743" cy="14068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719455" y="566420"/>
            <a:ext cx="6951345" cy="915670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chemeClr val="accent1"/>
                </a:solidFill>
                <a:latin typeface="Calibri" panose="020F0502020204030204" charset="0"/>
                <a:ea typeface="Cambria" panose="02040503050406030204" pitchFamily="18" charset="0"/>
                <a:cs typeface="Calibri" panose="020F0502020204030204" charset="0"/>
                <a:sym typeface="+mn-ea"/>
              </a:rPr>
              <a:t>PUNTOS DE CAPACITACIÓN </a:t>
            </a:r>
            <a:endParaRPr lang="es-MX" altLang="es-MX" sz="2800" b="1" dirty="0">
              <a:solidFill>
                <a:schemeClr val="accent1"/>
              </a:solidFill>
              <a:latin typeface="Calibri" panose="020F0502020204030204" charset="0"/>
              <a:ea typeface="Cambria" panose="02040503050406030204" pitchFamily="18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Cuadro de texto 4"/>
          <p:cNvSpPr txBox="1"/>
          <p:nvPr/>
        </p:nvSpPr>
        <p:spPr>
          <a:xfrm>
            <a:off x="9973310" y="9271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altLang="en-US"/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781050" y="1482090"/>
          <a:ext cx="10572750" cy="4173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6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0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675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LUGAR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VIGENCIA DEL PUNTO DE ATENCIÓN </a:t>
                      </a:r>
                      <a:endParaRPr lang="es-E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 DE ATENCIÓN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HORARIO DE ATENCIÓN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CENTINELA DEL CONDOR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ZUMBI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AUDITORIO GAD CANTONAL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Av. Paquisha y Jaime Roldos Aguilera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-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03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-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2024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AL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-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04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-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2024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LUNES A DOMINGO 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09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H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00 A 11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H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00 11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H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00 A 13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H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00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14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H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00 A 16</a:t>
                      </a:r>
                      <a:r>
                        <a:rPr lang="es-E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H</a:t>
                      </a: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00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5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CHINCHIPE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ZUMBA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AUDITORIO GAD CANTONAL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Calle 12 de Febrero y Orellana esq.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04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EL PANGUI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EL PANGUI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AUDITORIO GAD DEL CANTÓN EL PANGUI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Av. 13 de Mayo y Luis Imaicela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719455" y="566420"/>
            <a:ext cx="6951345" cy="915670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chemeClr val="accent1"/>
                </a:solidFill>
                <a:latin typeface="Calibri" panose="020F0502020204030204" charset="0"/>
                <a:ea typeface="Cambria" panose="02040503050406030204" pitchFamily="18" charset="0"/>
                <a:cs typeface="Calibri" panose="020F0502020204030204" charset="0"/>
                <a:sym typeface="+mn-ea"/>
              </a:rPr>
              <a:t>PUNTOS DE CAPACITACIÓN </a:t>
            </a:r>
            <a:endParaRPr lang="es-MX" altLang="es-MX" sz="2800" b="1" dirty="0">
              <a:solidFill>
                <a:schemeClr val="accent1"/>
              </a:solidFill>
              <a:latin typeface="Calibri" panose="020F0502020204030204" charset="0"/>
              <a:ea typeface="Cambria" panose="02040503050406030204" pitchFamily="18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Cuadro de texto 4"/>
          <p:cNvSpPr txBox="1"/>
          <p:nvPr/>
        </p:nvSpPr>
        <p:spPr>
          <a:xfrm>
            <a:off x="9973310" y="9271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altLang="en-US"/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719455" y="1482090"/>
          <a:ext cx="10515600" cy="4584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9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264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LUGAR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VIGENCIA DEL PUNTO DE ATENCIÓN </a:t>
                      </a:r>
                      <a:endParaRPr lang="es-E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 DE ATENCIÓN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HORARIO DE ATENCIÓN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NANGARITZA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GUAYZIMI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AUDITORIO GAD CANTONAL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Calle 19 de Noviembre y calle 26 de Noviembre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8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PALANDA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PALANDA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AUDITORIO GAD CANTONAL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Calle 12 de Febrero entre Av. Del Maestro y San Vicente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4</a:t>
                      </a:r>
                      <a:endParaRPr lang="es-ES" alt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  <a:sym typeface="+mn-ea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09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PAQUISHA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PAQUISHA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AUDITORIO GAD CANTONAL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Av. Pio Jaramillo Alvarado y 24 de Mayo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4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719455" y="566420"/>
            <a:ext cx="6951345" cy="915670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chemeClr val="accent1"/>
                </a:solidFill>
                <a:latin typeface="Calibri" panose="020F0502020204030204" charset="0"/>
                <a:ea typeface="Cambria" panose="02040503050406030204" pitchFamily="18" charset="0"/>
                <a:cs typeface="Calibri" panose="020F0502020204030204" charset="0"/>
                <a:sym typeface="+mn-ea"/>
              </a:rPr>
              <a:t>PUNTOS DE CAPACITACIÓN </a:t>
            </a:r>
            <a:endParaRPr lang="es-MX" altLang="es-MX" sz="2800" b="1" dirty="0">
              <a:solidFill>
                <a:schemeClr val="accent1"/>
              </a:solidFill>
              <a:latin typeface="Calibri" panose="020F0502020204030204" charset="0"/>
              <a:ea typeface="Cambria" panose="02040503050406030204" pitchFamily="18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Cuadro de texto 4"/>
          <p:cNvSpPr txBox="1"/>
          <p:nvPr/>
        </p:nvSpPr>
        <p:spPr>
          <a:xfrm>
            <a:off x="9973310" y="9271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altLang="en-US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0548"/>
              </p:ext>
            </p:extLst>
          </p:nvPr>
        </p:nvGraphicFramePr>
        <p:xfrm>
          <a:off x="719455" y="1482090"/>
          <a:ext cx="10515600" cy="4766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5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LUGAR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VIGENCIA DEL PUNTO DE ATENCIÓN </a:t>
                      </a:r>
                      <a:endParaRPr lang="es-E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 DE ATENCIÓN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HORARIO DE ATENCIÓN</a:t>
                      </a:r>
                      <a:endParaRPr lang="es-EC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charset="0"/>
                      </a:endParaRPr>
                    </a:p>
                  </a:txBody>
                  <a:tcPr marL="8952" marR="8952" marT="8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5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YACUAMBI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 DE MAYO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AUDITOTIO GAD CANTONAL          Calle Miguel Diaz y 24 de mayo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4</a:t>
                      </a:r>
                      <a:endParaRPr lang="en-US" altLang="en-US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5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YANTZAZA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YANTZAZA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COLEGIO PRIMERO DE MAYO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Av. Ivan </a:t>
                      </a:r>
                      <a:r>
                        <a:rPr lang="en-US" altLang="en-US" b="0" dirty="0" err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Riofrío</a:t>
                      </a:r>
                      <a:r>
                        <a:rPr lang="en-US" altLang="en-US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y Armando Arias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4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8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ZAMORA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ZAMORA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ADITORIO DE LA DELEGACION PROVINCIAL ELECTORAL ( CNE )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en-US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Calle José Durán y Flavio Paz</a:t>
                      </a: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15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03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2024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AL</a:t>
                      </a:r>
                      <a:endParaRPr lang="en-US" sz="18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04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-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202</a:t>
                      </a: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4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s-ES" altLang="en-US" sz="18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LUNES A DOMINGO </a:t>
                      </a:r>
                      <a:endParaRPr lang="en-US" altLang="en-US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09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11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00 11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13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 14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 A 16</a:t>
                      </a:r>
                      <a:r>
                        <a:rPr lang="es-ES" alt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00</a:t>
                      </a:r>
                      <a:endParaRPr lang="en-US" altLang="en-US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519</Words>
  <Application>Microsoft Office PowerPoint</Application>
  <PresentationFormat>Panorámica</PresentationFormat>
  <Paragraphs>111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PUNTOS DE CAPACITACIÓN </vt:lpstr>
      <vt:lpstr>PUNTOS DE CAPACITACIÓN </vt:lpstr>
      <vt:lpstr>PUNTOS DE CAPACITACIÓN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FERNANDO CANO GALARZA</dc:creator>
  <cp:lastModifiedBy>Flor Sanchez Villafuerte</cp:lastModifiedBy>
  <cp:revision>11</cp:revision>
  <dcterms:created xsi:type="dcterms:W3CDTF">2024-02-19T21:44:00Z</dcterms:created>
  <dcterms:modified xsi:type="dcterms:W3CDTF">2024-03-20T21:04:58Z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5DA4CE92A04A4B48AD6F2C5BC88348C9_13</vt:lpwstr>
  </property>
  <property fmtid="{D5CDD505-2E9C-101B-9397-08002B2CF9AE}" pid="3" name="KSOProductBuildVer">
    <vt:lpwstr>2058-12.2.0.13489</vt:lpwstr>
  </property>
</Properties>
</file>