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17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8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08E949-6646-5E4C-BB4B-A1C77B7F9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3094F00-C27E-3144-B6A1-538D7E984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C90D60-F12A-624E-A3B2-5B859004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CD75-CD6B-9645-B321-0913E1AF9532}" type="datetimeFigureOut">
              <a:rPr lang="es-EC" smtClean="0"/>
              <a:t>8/4/26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A21E24-0A68-0B43-B648-99D959487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3A2BAB-C52F-6347-9F06-C0766E8E5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C1FE-D61E-8546-A6E3-806035AB716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3378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82894F-09BC-FE4F-9FFE-E920A4B40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87D89A-C779-EF41-8530-0F4DB53D45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7EDC72-DF48-EC41-ADB8-D8D067844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CD75-CD6B-9645-B321-0913E1AF9532}" type="datetimeFigureOut">
              <a:rPr lang="es-EC" smtClean="0"/>
              <a:t>8/4/26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9242C3-E225-E94E-85D6-11D256DEF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394F39-94A1-5B46-8C68-3AE9C2172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C1FE-D61E-8546-A6E3-806035AB716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0632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8317EA7-0566-6141-BC9A-02BF2A1167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1309EB-FDF0-7D4A-857E-33782EAC6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40E60B-16A9-7A48-8C92-61C6806FA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CD75-CD6B-9645-B321-0913E1AF9532}" type="datetimeFigureOut">
              <a:rPr lang="es-EC" smtClean="0"/>
              <a:t>8/4/26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D6C0C5-EF81-7040-A1CD-D94C06E8E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342CA9-3FA2-0E4C-9717-08217F877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C1FE-D61E-8546-A6E3-806035AB716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4106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7A1D99-FB16-E341-8D0F-B1E3EDB37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8D01B0-7C7F-804F-8C53-6BE0F39DE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F8FF4F-6F71-6E4E-BB3D-954C759CC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CD75-CD6B-9645-B321-0913E1AF9532}" type="datetimeFigureOut">
              <a:rPr lang="es-EC" smtClean="0"/>
              <a:t>8/4/26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52E905-B9C3-AE40-87A5-787864F91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9EF3D0-D0BF-E348-9B0A-1E83B7806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C1FE-D61E-8546-A6E3-806035AB716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249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C1864D-5392-334B-B788-D6C47D567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1A0596-4C64-7E43-8C50-FC84D3C84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E620E9-2043-FF42-9E19-C59241EEF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CD75-CD6B-9645-B321-0913E1AF9532}" type="datetimeFigureOut">
              <a:rPr lang="es-EC" smtClean="0"/>
              <a:t>8/4/26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7CDF0E-CFF0-6244-B120-395DD4119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8C15DF-F542-F440-B7BE-FD9509E4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C1FE-D61E-8546-A6E3-806035AB716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99868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10AFBD-4FA1-164C-903F-66B965ED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B082EA-32DF-F647-8BFA-4BACCF1D6A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8125FF-596B-714F-9F18-54DCB8A8F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238524-B87E-EA4E-B561-9B791CCBE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CD75-CD6B-9645-B321-0913E1AF9532}" type="datetimeFigureOut">
              <a:rPr lang="es-EC" smtClean="0"/>
              <a:t>8/4/26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401942-3448-0543-BBDC-4E1209F55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948B395-603D-4248-AF8A-2AA63B4B8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C1FE-D61E-8546-A6E3-806035AB716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68938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8750E-3B06-CF4F-B71E-54F076ADD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932F9F-C3E3-4648-8D99-C76D4C564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75D6701-DEAE-4344-9F5C-F4ECE4628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C7CECC1-9CFF-AB46-82E6-6BFAF9B1F7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F77EDCF-5127-784E-996F-0C06BFF51A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6661EBC-8FCF-DE45-9742-9DED5A78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CD75-CD6B-9645-B321-0913E1AF9532}" type="datetimeFigureOut">
              <a:rPr lang="es-EC" smtClean="0"/>
              <a:t>8/4/26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F9E92B1-7FB2-6045-9CC2-A39E47C4C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5337E1F-F168-184E-AF54-00F0F01A7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C1FE-D61E-8546-A6E3-806035AB716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99847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9920D8-7291-4841-A7A9-B3839BA20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3092E4E-7141-C847-82BB-BFCE54EFF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CD75-CD6B-9645-B321-0913E1AF9532}" type="datetimeFigureOut">
              <a:rPr lang="es-EC" smtClean="0"/>
              <a:t>8/4/26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309CF2B-F998-7445-9A92-58A9EEEF0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81FBBC2-C147-1649-8431-58CFAE497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C1FE-D61E-8546-A6E3-806035AB716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60907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06CB932-2C3F-544A-8ECE-B58FAF05C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CD75-CD6B-9645-B321-0913E1AF9532}" type="datetimeFigureOut">
              <a:rPr lang="es-EC" smtClean="0"/>
              <a:t>8/4/26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279EF81-C2A5-6048-B7C3-0AD913DF1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E7729B-CD83-004E-8136-C101CADC5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C1FE-D61E-8546-A6E3-806035AB716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04342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54190E-2A09-7548-86BD-8723057DB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848CCF-E2CE-8949-8AC7-71763E117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979208-41AF-DA45-B972-D520D937B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8F1E89-33C4-7C49-A672-4AED04E6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CD75-CD6B-9645-B321-0913E1AF9532}" type="datetimeFigureOut">
              <a:rPr lang="es-EC" smtClean="0"/>
              <a:t>8/4/26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27896C-DDBA-5E44-B69C-EB6E73544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E03AD9-413C-D146-A7C0-C74656CD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C1FE-D61E-8546-A6E3-806035AB716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9995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6AD77D-E2DE-8345-899E-E4A6DD1D7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7F1113F-FBA1-474A-A3C9-609582BD8A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A1E1277-C0ED-8C4E-91B1-22B0BBA55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06BEA07-BC68-2041-9377-FBDD1519A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CD75-CD6B-9645-B321-0913E1AF9532}" type="datetimeFigureOut">
              <a:rPr lang="es-EC" smtClean="0"/>
              <a:t>8/4/26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A8A05F-3935-584E-B1AA-96254FF14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5DBE2C-0A2C-264B-92A4-98C8A8AB2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C1FE-D61E-8546-A6E3-806035AB716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69768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8DD6A54-42B9-4E42-8331-2E31BEA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98F192-8E3E-884F-AEEE-E7906A3B0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AC9930-9DA5-9148-8AB8-E1C5E9723C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2CD75-CD6B-9645-B321-0913E1AF9532}" type="datetimeFigureOut">
              <a:rPr lang="es-EC" smtClean="0"/>
              <a:t>8/4/26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97667C-4CA5-8548-B4D5-326BE0D52D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B37C75-6E05-8E46-8572-30E52D25B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9C1FE-D61E-8546-A6E3-806035AB716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1479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73ED3FA-971B-5C40-A450-01C0669F30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36430"/>
            <a:ext cx="9144000" cy="1072054"/>
          </a:xfrm>
        </p:spPr>
        <p:txBody>
          <a:bodyPr>
            <a:normAutofit/>
          </a:bodyPr>
          <a:lstStyle/>
          <a:p>
            <a:r>
              <a:rPr lang="es-EC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PUNTOS DE CAPACITACIÓN</a:t>
            </a:r>
          </a:p>
          <a:p>
            <a:r>
              <a:rPr lang="es-EC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PARROQUIA SHUAR PASTAZA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4ADBF6F-0F15-7E43-ABC1-03A59BEDAACB}"/>
              </a:ext>
            </a:extLst>
          </p:cNvPr>
          <p:cNvSpPr txBox="1"/>
          <p:nvPr/>
        </p:nvSpPr>
        <p:spPr>
          <a:xfrm>
            <a:off x="4640366" y="6665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97118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91D5A328-A327-6D8B-DA8B-438A5BFCAC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598427"/>
              </p:ext>
            </p:extLst>
          </p:nvPr>
        </p:nvGraphicFramePr>
        <p:xfrm>
          <a:off x="642079" y="1250716"/>
          <a:ext cx="10907842" cy="496484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478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7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4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5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36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179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759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CANTÓN</a:t>
                      </a:r>
                      <a:endParaRPr lang="es-EC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92" marR="9192" marT="9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LUGAR</a:t>
                      </a:r>
                      <a:endParaRPr lang="es-EC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92" marR="9192" marT="9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DIRECCIÓN</a:t>
                      </a:r>
                      <a:endParaRPr lang="es-EC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92" marR="9192" marT="9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DÍAS </a:t>
                      </a:r>
                    </a:p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DE ATENCIÓN</a:t>
                      </a:r>
                      <a:endParaRPr lang="es-EC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92" marR="9192" marT="9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HORARIO DE ATENCIÓN</a:t>
                      </a:r>
                      <a:endParaRPr lang="es-EC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92" marR="9192" marT="9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VIGENCIA DEL PUNTO DE ATENCIÓN </a:t>
                      </a:r>
                      <a:endParaRPr lang="es-MX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92" marR="9192" marT="9192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793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</a:rPr>
                        <a:t>PASTAZA</a:t>
                      </a:r>
                      <a:endParaRPr lang="es-EC" sz="1600" b="0" i="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MX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UNIDAD EDUCATIVA </a:t>
                      </a:r>
                      <a:r>
                        <a:rPr lang="es-MX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CHUWITAYU</a:t>
                      </a:r>
                      <a:endParaRPr lang="es-MX"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5"/>
                        </a:spcBef>
                        <a:buNone/>
                      </a:pPr>
                      <a:r>
                        <a:rPr lang="es-EC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VIA</a:t>
                      </a:r>
                      <a:r>
                        <a:rPr lang="es-EC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PUYO MACAS-KM 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20 DE ABRIL DEL 2026</a:t>
                      </a:r>
                      <a:endParaRPr lang="es-EC"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10H00-12H00</a:t>
                      </a: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13H00-15H00</a:t>
                      </a: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 día</a:t>
                      </a:r>
                      <a:endParaRPr lang="es-EC"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extLst>
                  <a:ext uri="{0D108BD9-81ED-4DB2-BD59-A6C34878D82A}">
                    <a16:rowId xmlns:a16="http://schemas.microsoft.com/office/drawing/2014/main" val="3772889792"/>
                  </a:ext>
                </a:extLst>
              </a:tr>
              <a:tr h="102358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</a:rPr>
                        <a:t>PASTAZA</a:t>
                      </a:r>
                      <a:endParaRPr lang="en-US" sz="1600" b="0" i="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C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UNIDAD EDUCATIVA INTERCULTURAL BILINGÜE </a:t>
                      </a:r>
                      <a:r>
                        <a:rPr lang="es-EC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CHAPINTS</a:t>
                      </a:r>
                      <a:endParaRPr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VIA</a:t>
                      </a: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PUYO MACAS-KM 63 </a:t>
                      </a: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DESVIO</a:t>
                      </a: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A la izquierda 17 km hasta la comunidad </a:t>
                      </a: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Chapintza</a:t>
                      </a:r>
                      <a:endParaRPr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22 DE ABRIL DEL 2026</a:t>
                      </a:r>
                      <a:endParaRPr lang="es-EC"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4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10H00-12H00</a:t>
                      </a: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4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13H00-15H00</a:t>
                      </a: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endParaRPr lang="pt-BR" sz="15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 día</a:t>
                      </a:r>
                      <a:endParaRPr lang="es-EC" sz="14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endParaRPr lang="es-ES" sz="15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extLst>
                  <a:ext uri="{0D108BD9-81ED-4DB2-BD59-A6C34878D82A}">
                    <a16:rowId xmlns:a16="http://schemas.microsoft.com/office/drawing/2014/main" val="588473464"/>
                  </a:ext>
                </a:extLst>
              </a:tr>
              <a:tr h="102358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</a:rPr>
                        <a:t>PASTAZA</a:t>
                      </a:r>
                      <a:endParaRPr lang="en-US" sz="1600" b="0" i="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C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CECIB</a:t>
                      </a:r>
                      <a:r>
                        <a:rPr lang="es-EC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</a:t>
                      </a:r>
                      <a:r>
                        <a:rPr lang="es-EC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SHARUP</a:t>
                      </a:r>
                      <a:endParaRPr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C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Comunidad </a:t>
                      </a:r>
                      <a:r>
                        <a:rPr lang="es-EC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Sharup</a:t>
                      </a:r>
                      <a:endParaRPr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24 DE ABRIL DEL 2026</a:t>
                      </a:r>
                      <a:endParaRPr lang="es-EC"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4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10H00-12H00</a:t>
                      </a: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4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13H00-15H00</a:t>
                      </a: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endParaRPr lang="pt-BR" sz="15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 día</a:t>
                      </a:r>
                      <a:endParaRPr lang="es-EC" sz="14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endParaRPr lang="es-ES" sz="15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extLst>
                  <a:ext uri="{0D108BD9-81ED-4DB2-BD59-A6C34878D82A}">
                    <a16:rowId xmlns:a16="http://schemas.microsoft.com/office/drawing/2014/main" val="1146995977"/>
                  </a:ext>
                </a:extLst>
              </a:tr>
              <a:tr h="102358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</a:rPr>
                        <a:t>PASTAZA</a:t>
                      </a:r>
                      <a:endParaRPr lang="en-US" sz="1600" b="0" i="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ESCUELA DE </a:t>
                      </a: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EDUCACION</a:t>
                      </a: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GENERAL </a:t>
                      </a: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BASICA</a:t>
                      </a: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TRES DE NOVIEMBRE</a:t>
                      </a:r>
                      <a:endParaRPr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Comunidad San Carlos</a:t>
                      </a: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27 DE ABRIL DEL 2026</a:t>
                      </a:r>
                      <a:endParaRPr lang="es-EC"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4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10H00-12H00</a:t>
                      </a: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4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13H00-15H00</a:t>
                      </a: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endParaRPr lang="pt-BR" sz="15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 día</a:t>
                      </a:r>
                      <a:endParaRPr lang="es-EC" sz="14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endParaRPr lang="es-ES" sz="15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extLst>
                  <a:ext uri="{0D108BD9-81ED-4DB2-BD59-A6C34878D82A}">
                    <a16:rowId xmlns:a16="http://schemas.microsoft.com/office/drawing/2014/main" val="3592341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240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D6121B-7C7D-8EF6-F58E-E0F086B17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D2F969E-AF12-6E7C-2CB8-D5DB3B4597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545760"/>
              </p:ext>
            </p:extLst>
          </p:nvPr>
        </p:nvGraphicFramePr>
        <p:xfrm>
          <a:off x="642079" y="1250716"/>
          <a:ext cx="10907842" cy="318895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478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7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4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5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36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179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759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CANTÓN</a:t>
                      </a:r>
                      <a:endParaRPr lang="es-EC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92" marR="9192" marT="9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LUGAR</a:t>
                      </a:r>
                      <a:endParaRPr lang="es-EC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92" marR="9192" marT="9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DIRECCIÓN</a:t>
                      </a:r>
                      <a:endParaRPr lang="es-EC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92" marR="9192" marT="9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DÍAS </a:t>
                      </a:r>
                    </a:p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DE ATENCIÓN</a:t>
                      </a:r>
                      <a:endParaRPr lang="es-EC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92" marR="9192" marT="9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HORARIO DE ATENCIÓN</a:t>
                      </a:r>
                      <a:endParaRPr lang="es-EC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92" marR="9192" marT="9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VIGENCIA DEL PUNTO DE ATENCIÓN </a:t>
                      </a:r>
                      <a:endParaRPr lang="es-MX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92" marR="9192" marT="9192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793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</a:rPr>
                        <a:t>PASTAZA</a:t>
                      </a:r>
                      <a:endParaRPr lang="es-EC" sz="1600" b="0" i="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MX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ESCUELA </a:t>
                      </a:r>
                      <a:r>
                        <a:rPr lang="es-MX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CECIB</a:t>
                      </a:r>
                      <a:r>
                        <a:rPr lang="es-MX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</a:t>
                      </a:r>
                      <a:r>
                        <a:rPr lang="es-MX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YAPAM</a:t>
                      </a:r>
                      <a:endParaRPr lang="es-MX"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KM 63 </a:t>
                      </a: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VIA</a:t>
                      </a: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PUYO-MACAS </a:t>
                      </a: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DESVIO</a:t>
                      </a: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A LA IZQUIERDA 27 KM </a:t>
                      </a: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VIA</a:t>
                      </a: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</a:t>
                      </a: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CHUWITAYU-ANKUASH</a:t>
                      </a:r>
                      <a:endParaRPr lang="es-ES"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29 DE ABRIL DEL 2026</a:t>
                      </a:r>
                      <a:endParaRPr lang="es-EC"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10H00-12H00</a:t>
                      </a: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13H00-15H00</a:t>
                      </a: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 día</a:t>
                      </a:r>
                      <a:endParaRPr lang="es-EC"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extLst>
                  <a:ext uri="{0D108BD9-81ED-4DB2-BD59-A6C34878D82A}">
                    <a16:rowId xmlns:a16="http://schemas.microsoft.com/office/drawing/2014/main" val="3772889792"/>
                  </a:ext>
                </a:extLst>
              </a:tr>
              <a:tr h="102358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</a:rPr>
                        <a:t>PASTAZA</a:t>
                      </a:r>
                      <a:endParaRPr lang="en-US" sz="1600" b="0" i="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C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ESCUELA </a:t>
                      </a:r>
                      <a:r>
                        <a:rPr lang="es-EC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CECIB</a:t>
                      </a:r>
                      <a:r>
                        <a:rPr lang="es-EC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CESAR YUMA</a:t>
                      </a:r>
                      <a:endParaRPr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KM 63 </a:t>
                      </a: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VIA</a:t>
                      </a: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PUYO-MACAS </a:t>
                      </a: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DESVIO</a:t>
                      </a: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A LA IZQUIERDA 22 KM </a:t>
                      </a: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VIA</a:t>
                      </a:r>
                      <a:r>
                        <a:rPr lang="es-ES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 </a:t>
                      </a:r>
                      <a:r>
                        <a:rPr lang="es-ES" sz="1600" b="0" i="0" kern="1200" dirty="0" err="1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CHUWITAYU-ANKUASH</a:t>
                      </a:r>
                      <a:endParaRPr sz="16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6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04 DE MAYO 2026</a:t>
                      </a: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4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10H00-12H00</a:t>
                      </a: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4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13H00-15H00</a:t>
                      </a: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endParaRPr lang="pt-BR" sz="15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rgbClr val="000000"/>
                          </a:solidFill>
                          <a:latin typeface="Cambria" panose="02040503050406030204"/>
                          <a:ea typeface="Cambria" panose="02040503050406030204"/>
                          <a:cs typeface="+mn-cs"/>
                        </a:rPr>
                        <a:t>1 día</a:t>
                      </a:r>
                      <a:endParaRPr lang="es-EC" sz="14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endParaRPr lang="es-ES" sz="1500" b="0" i="0" kern="1200" dirty="0">
                        <a:solidFill>
                          <a:srgbClr val="000000"/>
                        </a:solidFill>
                        <a:latin typeface="Cambria" panose="02040503050406030204"/>
                        <a:ea typeface="Cambria" panose="02040503050406030204"/>
                        <a:cs typeface="+mn-cs"/>
                      </a:endParaRPr>
                    </a:p>
                  </a:txBody>
                  <a:tcPr marL="9842" marR="9842" marT="9842" marB="0" anchor="ctr"/>
                </a:tc>
                <a:extLst>
                  <a:ext uri="{0D108BD9-81ED-4DB2-BD59-A6C34878D82A}">
                    <a16:rowId xmlns:a16="http://schemas.microsoft.com/office/drawing/2014/main" val="588473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698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167</Words>
  <Application>Microsoft Macintosh PowerPoint</Application>
  <PresentationFormat>Panorámica</PresentationFormat>
  <Paragraphs>58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FERNANDO CANO GALARZA</dc:creator>
  <cp:lastModifiedBy>Flor Sanchez Villafuerte</cp:lastModifiedBy>
  <cp:revision>8</cp:revision>
  <dcterms:created xsi:type="dcterms:W3CDTF">2024-02-19T21:44:54Z</dcterms:created>
  <dcterms:modified xsi:type="dcterms:W3CDTF">2026-04-09T00:48:13Z</dcterms:modified>
</cp:coreProperties>
</file>